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handoutMasterIdLst>
    <p:handoutMasterId r:id="rId13"/>
  </p:handoutMasterIdLst>
  <p:sldIdLst>
    <p:sldId id="256" r:id="rId2"/>
    <p:sldId id="257" r:id="rId3"/>
    <p:sldId id="262" r:id="rId4"/>
    <p:sldId id="258" r:id="rId5"/>
    <p:sldId id="259" r:id="rId6"/>
    <p:sldId id="261" r:id="rId7"/>
    <p:sldId id="264" r:id="rId8"/>
    <p:sldId id="265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55" autoAdjust="0"/>
    <p:restoredTop sz="86454" autoAdjust="0"/>
  </p:normalViewPr>
  <p:slideViewPr>
    <p:cSldViewPr>
      <p:cViewPr varScale="1">
        <p:scale>
          <a:sx n="39" d="100"/>
          <a:sy n="39" d="100"/>
        </p:scale>
        <p:origin x="-104" y="-9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C5A4-F573-EB46-A82F-CD007E7BC443}" type="datetimeFigureOut">
              <a:rPr lang="en-US" smtClean="0"/>
              <a:t>11/3/14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15415-A5BD-2C43-881E-AB0E4C661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22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CFE37AA-781F-473D-BFCF-60C7156D834E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BA56ECD-1C74-44B5-ABEB-F4FC603EE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ebook.com/UWGbaseba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92154"/>
            <a:ext cx="7680960" cy="2438399"/>
          </a:xfrm>
        </p:spPr>
        <p:txBody>
          <a:bodyPr/>
          <a:lstStyle/>
          <a:p>
            <a:pPr algn="ctr"/>
            <a:r>
              <a:rPr lang="en-US" dirty="0" smtClean="0"/>
              <a:t>WOLVES CLUB BASEBALL </a:t>
            </a:r>
            <a:endParaRPr lang="en-US" dirty="0"/>
          </a:p>
        </p:txBody>
      </p:sp>
      <p:pic>
        <p:nvPicPr>
          <p:cNvPr id="5" name="Picture 4" descr="Screen Shot 2014-10-27 at 7.40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0"/>
            <a:ext cx="4343400" cy="4601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5033" y="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UWGWOLVES.weebly.com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Jason Smith: 404.626.7346</a:t>
            </a:r>
            <a:endParaRPr lang="en-US" dirty="0"/>
          </a:p>
          <a:p>
            <a:r>
              <a:rPr lang="en-US" dirty="0" err="1" smtClean="0"/>
              <a:t>Ronivek</a:t>
            </a:r>
            <a:r>
              <a:rPr lang="en-US" dirty="0" smtClean="0"/>
              <a:t> Martin : </a:t>
            </a:r>
            <a:r>
              <a:rPr lang="en-US" dirty="0" err="1" smtClean="0"/>
              <a:t>Ronivekm</a:t>
            </a:r>
            <a:r>
              <a:rPr lang="en-US" dirty="0" err="1"/>
              <a:t>@hotmail.com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Matthew Baldwin: mbaldwi4</a:t>
            </a:r>
            <a:r>
              <a:rPr lang="en-US" dirty="0"/>
              <a:t>@my.westga.edu 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Bring your SPRING  schedule with you to the next meeting or email to Jason Smith</a:t>
            </a:r>
            <a:endParaRPr lang="en-US" b="1" dirty="0" smtClean="0"/>
          </a:p>
          <a:p>
            <a:pPr lvl="1">
              <a:buNone/>
            </a:pPr>
            <a:r>
              <a:rPr lang="en-US" sz="3200" b="1" dirty="0" smtClean="0"/>
              <a:t>**Player profiles must be turned in to be able to try out!**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Questions, comments, concerns?? </a:t>
            </a:r>
          </a:p>
          <a:p>
            <a:r>
              <a:rPr lang="en-US" dirty="0" smtClean="0"/>
              <a:t>Feel free to contact any executives with any questions you have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interest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768096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Player profiles 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Uwgwolves.weebly.com</a:t>
            </a:r>
            <a:r>
              <a:rPr lang="en-US" dirty="0" smtClean="0"/>
              <a:t>/Recruiting</a:t>
            </a:r>
          </a:p>
          <a:p>
            <a:pPr marL="457200" lvl="1" indent="-285750">
              <a:buFont typeface="Arial"/>
              <a:buChar char="•"/>
            </a:pPr>
            <a:r>
              <a:rPr lang="en-US" dirty="0" smtClean="0"/>
              <a:t>Prospective Athlete Form</a:t>
            </a:r>
          </a:p>
          <a:p>
            <a:pPr marL="630238" lvl="2" indent="-285750">
              <a:buFont typeface="Arial"/>
              <a:buChar char="•"/>
            </a:pPr>
            <a:r>
              <a:rPr lang="en-US" dirty="0" smtClean="0"/>
              <a:t>Print and </a:t>
            </a:r>
            <a:r>
              <a:rPr lang="en-US" dirty="0"/>
              <a:t>f</a:t>
            </a:r>
            <a:r>
              <a:rPr lang="en-US" dirty="0" smtClean="0"/>
              <a:t>ill out or Sign and Email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Contact Information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Welcome</a:t>
            </a:r>
            <a:endParaRPr lang="en-US" sz="4000" dirty="0"/>
          </a:p>
        </p:txBody>
      </p:sp>
      <p:pic>
        <p:nvPicPr>
          <p:cNvPr id="4" name="Picture 3" descr="Screen Shot 2014-11-02 at 3.03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819400"/>
            <a:ext cx="5180954" cy="3797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President – Jason Smith</a:t>
            </a:r>
          </a:p>
          <a:p>
            <a:r>
              <a:rPr lang="en-US" dirty="0" smtClean="0"/>
              <a:t>Club Sports Director</a:t>
            </a:r>
            <a:r>
              <a:rPr lang="en-US" baseline="0" dirty="0" smtClean="0"/>
              <a:t> – Jon </a:t>
            </a:r>
            <a:r>
              <a:rPr lang="en-US" baseline="0" dirty="0" err="1" smtClean="0"/>
              <a:t>Corum</a:t>
            </a:r>
            <a:endParaRPr lang="en-US" dirty="0" smtClean="0"/>
          </a:p>
          <a:p>
            <a:r>
              <a:rPr lang="en-US" dirty="0" smtClean="0"/>
              <a:t>VP – Matt Baldwin</a:t>
            </a:r>
          </a:p>
          <a:p>
            <a:r>
              <a:rPr lang="en-US" dirty="0" smtClean="0"/>
              <a:t>Treasurer – </a:t>
            </a:r>
          </a:p>
          <a:p>
            <a:r>
              <a:rPr lang="en-US" dirty="0" smtClean="0"/>
              <a:t>Safety Officer - Vic Martin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Executive Members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UWG Club Baseball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National Club Baseball Association</a:t>
            </a:r>
          </a:p>
          <a:p>
            <a:pPr marL="457200" lvl="1" indent="-285750">
              <a:buFont typeface="Wingdings" charset="2"/>
              <a:buChar char="Ø"/>
            </a:pPr>
            <a:r>
              <a:rPr lang="en-US" dirty="0" smtClean="0"/>
              <a:t>A competitive alternative to NCAA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4572000" cy="28956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Founded in Spring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Wolves Club Baseball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 chance to play competitive baseball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Getting involved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Grow as individual and as a club member  in a competitive environment.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0480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dirty="0" smtClean="0"/>
              <a:t>What should you expect from us?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14800"/>
            <a:ext cx="7680960" cy="2194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mtClean="0"/>
              <a:t>Organization </a:t>
            </a:r>
          </a:p>
          <a:p>
            <a:pPr marL="285750" indent="-285750">
              <a:buFont typeface="Arial"/>
              <a:buChar char="•"/>
            </a:pPr>
            <a:r>
              <a:rPr lang="en-US" smtClean="0"/>
              <a:t>Flexibility</a:t>
            </a:r>
          </a:p>
          <a:p>
            <a:pPr marL="285750" indent="-285750">
              <a:buFont typeface="Arial"/>
              <a:buChar char="•"/>
            </a:pPr>
            <a:r>
              <a:rPr lang="en-US" smtClean="0"/>
              <a:t>Voice </a:t>
            </a:r>
          </a:p>
          <a:p>
            <a:pPr marL="285750" indent="-285750">
              <a:buFont typeface="Arial"/>
              <a:buChar char="•"/>
            </a:pPr>
            <a:r>
              <a:rPr lang="en-US" smtClean="0"/>
              <a:t>Respect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Full commitment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To be present </a:t>
            </a:r>
            <a:r>
              <a:rPr lang="en-US" dirty="0" smtClean="0"/>
              <a:t>at all meetings, Saturdays</a:t>
            </a:r>
            <a:r>
              <a:rPr lang="en-US" dirty="0" smtClean="0"/>
              <a:t>, </a:t>
            </a:r>
            <a:r>
              <a:rPr lang="en-US" smtClean="0"/>
              <a:t>and </a:t>
            </a:r>
            <a:r>
              <a:rPr lang="en-US" smtClean="0"/>
              <a:t>Sundays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Positively represent club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Respect to fellow teammates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Willingness to help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expect from you?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Saturday and Sunday nights, Intramural Fields</a:t>
            </a:r>
          </a:p>
          <a:p>
            <a:pPr lvl="1"/>
            <a:r>
              <a:rPr lang="en-US" dirty="0" smtClean="0"/>
              <a:t>Games, practices, or other team events </a:t>
            </a:r>
          </a:p>
          <a:p>
            <a:pPr lvl="1"/>
            <a:r>
              <a:rPr lang="en-US" dirty="0" smtClean="0"/>
              <a:t>Other team’s fields</a:t>
            </a:r>
          </a:p>
          <a:p>
            <a:pPr lvl="1"/>
            <a:r>
              <a:rPr lang="en-US" dirty="0" smtClean="0"/>
              <a:t>Plan on traveling three or four weekends </a:t>
            </a:r>
          </a:p>
          <a:p>
            <a:pPr lvl="1"/>
            <a:r>
              <a:rPr lang="en-US" dirty="0" smtClean="0"/>
              <a:t>Usually start around 5p.m. 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where do we play?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b="1" dirty="0" err="1" smtClean="0"/>
              <a:t>UWGWolves.weebly.com</a:t>
            </a:r>
            <a:endParaRPr lang="en-US" b="1" dirty="0" smtClean="0"/>
          </a:p>
          <a:p>
            <a:pPr marL="457200" lvl="1" indent="-285750">
              <a:buFont typeface="Arial"/>
              <a:buChar char="•"/>
            </a:pPr>
            <a:r>
              <a:rPr lang="en-US" b="1" dirty="0" smtClean="0"/>
              <a:t>Find all information, Forms, Dates, Updates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Twitter</a:t>
            </a:r>
          </a:p>
          <a:p>
            <a:pPr marL="457200" lvl="1" indent="-285750">
              <a:buFont typeface="Arial"/>
              <a:buChar char="•"/>
            </a:pPr>
            <a:r>
              <a:rPr lang="en-US" b="1" dirty="0" smtClean="0"/>
              <a:t>@</a:t>
            </a:r>
            <a:r>
              <a:rPr lang="en-US" b="1" dirty="0" err="1" smtClean="0"/>
              <a:t>UWGClubBaseball</a:t>
            </a: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Facebook</a:t>
            </a:r>
          </a:p>
          <a:p>
            <a:pPr marL="457200" lvl="1" indent="-285750">
              <a:buFont typeface="Arial"/>
              <a:buChar char="•"/>
            </a:pPr>
            <a:r>
              <a:rPr lang="en-US" b="1" dirty="0" smtClean="0">
                <a:hlinkClick r:id="rId2"/>
              </a:rPr>
              <a:t>www.facebook.com</a:t>
            </a:r>
            <a:r>
              <a:rPr lang="en-US" b="1" dirty="0">
                <a:hlinkClick r:id="rId2"/>
              </a:rPr>
              <a:t>/</a:t>
            </a:r>
            <a:r>
              <a:rPr lang="en-US" b="1" dirty="0" smtClean="0">
                <a:hlinkClick r:id="rId2"/>
              </a:rPr>
              <a:t>UWGbaseball</a:t>
            </a:r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Team Email</a:t>
            </a:r>
          </a:p>
          <a:p>
            <a:pPr marL="457200" lvl="1" indent="-285750">
              <a:buFont typeface="Arial"/>
              <a:buChar char="•"/>
            </a:pPr>
            <a:r>
              <a:rPr lang="en-US" b="1" dirty="0" err="1" smtClean="0"/>
              <a:t>Zsixers@westga.edu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&amp; Social Media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WG Treasurer’s Training (1)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UWG Treasurer’s Training (1).thmx</Template>
  <TotalTime>13735</TotalTime>
  <Words>271</Words>
  <Application>Microsoft Macintosh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UWG Treasurer’s Training (1)</vt:lpstr>
      <vt:lpstr>WOLVES CLUB BASEBALL </vt:lpstr>
      <vt:lpstr>Welcome</vt:lpstr>
      <vt:lpstr>Executive Members </vt:lpstr>
      <vt:lpstr>Who are we?</vt:lpstr>
      <vt:lpstr>History of Wolves Club Baseball </vt:lpstr>
      <vt:lpstr>Purpose</vt:lpstr>
      <vt:lpstr>What do we expect from you? </vt:lpstr>
      <vt:lpstr>When and where do we play?</vt:lpstr>
      <vt:lpstr>Internet &amp; Social Media</vt:lpstr>
      <vt:lpstr>Important info!</vt:lpstr>
      <vt:lpstr>Thank you for your interest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CSUF CLUB BASEBALL</dc:title>
  <dc:creator>Hayden</dc:creator>
  <cp:lastModifiedBy>Jason Smith</cp:lastModifiedBy>
  <cp:revision>93</cp:revision>
  <cp:lastPrinted>2014-06-15T20:03:54Z</cp:lastPrinted>
  <dcterms:created xsi:type="dcterms:W3CDTF">2013-09-09T17:50:31Z</dcterms:created>
  <dcterms:modified xsi:type="dcterms:W3CDTF">2014-11-03T18:22:41Z</dcterms:modified>
</cp:coreProperties>
</file>